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8D7368D-31D9-8101-473D-CD39E706FD22}"/>
              </a:ext>
              <a:ext uri="{C183D7F6-B498-43B3-948B-1728B52AA6E4}">
                <adec:decorative xmlns:adec="http://schemas.microsoft.com/office/drawing/2017/decorative" val="1"/>
              </a:ext>
            </a:extLst>
          </p:cNvPr>
          <p:cNvSpPr/>
          <p:nvPr/>
        </p:nvSpPr>
        <p:spPr>
          <a:xfrm>
            <a:off x="5796401" y="3378954"/>
            <a:ext cx="6394567" cy="3479046"/>
          </a:xfrm>
          <a:custGeom>
            <a:avLst/>
            <a:gdLst>
              <a:gd name="connsiteX0" fmla="*/ 5171297 w 6394567"/>
              <a:gd name="connsiteY0" fmla="*/ 284 h 3479046"/>
              <a:gd name="connsiteX1" fmla="*/ 6394290 w 6394567"/>
              <a:gd name="connsiteY1" fmla="*/ 430072 h 3479046"/>
              <a:gd name="connsiteX2" fmla="*/ 6394567 w 6394567"/>
              <a:gd name="connsiteY2" fmla="*/ 430316 h 3479046"/>
              <a:gd name="connsiteX3" fmla="*/ 6394567 w 6394567"/>
              <a:gd name="connsiteY3" fmla="*/ 3479046 h 3479046"/>
              <a:gd name="connsiteX4" fmla="*/ 0 w 6394567"/>
              <a:gd name="connsiteY4" fmla="*/ 3479046 h 3479046"/>
              <a:gd name="connsiteX5" fmla="*/ 3916974 w 6394567"/>
              <a:gd name="connsiteY5" fmla="*/ 405504 h 3479046"/>
              <a:gd name="connsiteX6" fmla="*/ 3959456 w 6394567"/>
              <a:gd name="connsiteY6" fmla="*/ 373857 h 3479046"/>
              <a:gd name="connsiteX7" fmla="*/ 5052215 w 6394567"/>
              <a:gd name="connsiteY7" fmla="*/ 1756 h 3479046"/>
              <a:gd name="connsiteX8" fmla="*/ 5171297 w 6394567"/>
              <a:gd name="connsiteY8" fmla="*/ 284 h 3479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94567" h="3479046">
                <a:moveTo>
                  <a:pt x="5171297" y="284"/>
                </a:moveTo>
                <a:cubicBezTo>
                  <a:pt x="5607674" y="7531"/>
                  <a:pt x="6039042" y="153650"/>
                  <a:pt x="6394290" y="430072"/>
                </a:cubicBezTo>
                <a:lnTo>
                  <a:pt x="6394567" y="430316"/>
                </a:lnTo>
                <a:lnTo>
                  <a:pt x="6394567"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gradFill>
            <a:gsLst>
              <a:gs pos="39000">
                <a:schemeClr val="bg2"/>
              </a:gs>
              <a:gs pos="100000">
                <a:schemeClr val="accent1">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FF32C74-82F4-2A29-889B-EF23CEE6AA4F}"/>
              </a:ext>
            </a:extLst>
          </p:cNvPr>
          <p:cNvSpPr>
            <a:spLocks noGrp="1"/>
          </p:cNvSpPr>
          <p:nvPr>
            <p:ph type="ctrTitle"/>
          </p:nvPr>
        </p:nvSpPr>
        <p:spPr>
          <a:xfrm>
            <a:off x="1066801" y="1122363"/>
            <a:ext cx="6211185" cy="2305246"/>
          </a:xfrm>
        </p:spPr>
        <p:txBody>
          <a:bodyPr anchor="b">
            <a:normAutofit/>
          </a:bodyPr>
          <a:lstStyle>
            <a:lvl1pPr algn="l">
              <a:lnSpc>
                <a:spcPct val="100000"/>
              </a:lnSpc>
              <a:defRPr sz="3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4ACADD6-278F-604C-8A38-BBBAFC6754E8}"/>
              </a:ext>
            </a:extLst>
          </p:cNvPr>
          <p:cNvSpPr>
            <a:spLocks noGrp="1"/>
          </p:cNvSpPr>
          <p:nvPr>
            <p:ph type="subTitle" idx="1"/>
          </p:nvPr>
        </p:nvSpPr>
        <p:spPr>
          <a:xfrm>
            <a:off x="1066802" y="3549048"/>
            <a:ext cx="5029198" cy="1956278"/>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C43946B-3F5A-C916-B62B-8D5938EA8285}"/>
              </a:ext>
            </a:extLst>
          </p:cNvPr>
          <p:cNvSpPr>
            <a:spLocks noGrp="1"/>
          </p:cNvSpPr>
          <p:nvPr>
            <p:ph type="dt" sz="half" idx="10"/>
          </p:nvPr>
        </p:nvSpPr>
        <p:spPr/>
        <p:txBody>
          <a:bodyPr/>
          <a:lstStyle/>
          <a:p>
            <a:fld id="{1E351CED-465B-40B5-ADCE-957C918F227B}" type="datetimeFigureOut">
              <a:rPr lang="en-US" smtClean="0"/>
              <a:t>11/29/2022</a:t>
            </a:fld>
            <a:endParaRPr lang="en-US"/>
          </a:p>
        </p:txBody>
      </p:sp>
      <p:sp>
        <p:nvSpPr>
          <p:cNvPr id="5" name="Footer Placeholder 4">
            <a:extLst>
              <a:ext uri="{FF2B5EF4-FFF2-40B4-BE49-F238E27FC236}">
                <a16:creationId xmlns:a16="http://schemas.microsoft.com/office/drawing/2014/main" id="{5986539F-2DB8-FCDA-C884-9C3CD29B8C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DAA7B3-5D3B-D493-8F6F-1FEBB8576D62}"/>
              </a:ext>
            </a:extLst>
          </p:cNvPr>
          <p:cNvSpPr>
            <a:spLocks noGrp="1"/>
          </p:cNvSpPr>
          <p:nvPr>
            <p:ph type="sldNum" sz="quarter" idx="12"/>
          </p:nvPr>
        </p:nvSpPr>
        <p:spPr/>
        <p:txBody>
          <a:bodyPr/>
          <a:lstStyle/>
          <a:p>
            <a:fld id="{5A33CB2A-1702-4C1D-9CC4-8D472D39F19E}" type="slidenum">
              <a:rPr lang="en-US" smtClean="0"/>
              <a:t>‹nr.›</a:t>
            </a:fld>
            <a:endParaRPr lang="en-US"/>
          </a:p>
        </p:txBody>
      </p:sp>
    </p:spTree>
    <p:extLst>
      <p:ext uri="{BB962C8B-B14F-4D97-AF65-F5344CB8AC3E}">
        <p14:creationId xmlns:p14="http://schemas.microsoft.com/office/powerpoint/2010/main" val="1516791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50D2E-0561-F284-F89A-AAE3CD09AC24}"/>
              </a:ext>
            </a:extLst>
          </p:cNvPr>
          <p:cNvSpPr>
            <a:spLocks noGrp="1"/>
          </p:cNvSpPr>
          <p:nvPr>
            <p:ph type="title"/>
          </p:nvPr>
        </p:nvSpPr>
        <p:spPr>
          <a:xfrm>
            <a:off x="1066800" y="936841"/>
            <a:ext cx="10239338" cy="953669"/>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2657C4C-16EC-2477-6332-830F53011D33}"/>
              </a:ext>
            </a:extLst>
          </p:cNvPr>
          <p:cNvSpPr>
            <a:spLocks noGrp="1"/>
          </p:cNvSpPr>
          <p:nvPr>
            <p:ph type="body" orient="vert" idx="1"/>
          </p:nvPr>
        </p:nvSpPr>
        <p:spPr>
          <a:xfrm>
            <a:off x="1069848" y="2139696"/>
            <a:ext cx="10239338" cy="367768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0940D3-6996-1C08-F1AF-87C354657912}"/>
              </a:ext>
            </a:extLst>
          </p:cNvPr>
          <p:cNvSpPr>
            <a:spLocks noGrp="1"/>
          </p:cNvSpPr>
          <p:nvPr>
            <p:ph type="dt" sz="half" idx="10"/>
          </p:nvPr>
        </p:nvSpPr>
        <p:spPr/>
        <p:txBody>
          <a:bodyPr/>
          <a:lstStyle/>
          <a:p>
            <a:fld id="{1E351CED-465B-40B5-ADCE-957C918F227B}" type="datetimeFigureOut">
              <a:rPr lang="en-US" smtClean="0"/>
              <a:t>11/29/2022</a:t>
            </a:fld>
            <a:endParaRPr lang="en-US"/>
          </a:p>
        </p:txBody>
      </p:sp>
      <p:sp>
        <p:nvSpPr>
          <p:cNvPr id="5" name="Footer Placeholder 4">
            <a:extLst>
              <a:ext uri="{FF2B5EF4-FFF2-40B4-BE49-F238E27FC236}">
                <a16:creationId xmlns:a16="http://schemas.microsoft.com/office/drawing/2014/main" id="{4C3676C3-588F-B636-8CE0-AA2CBFBCE9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CEF8A9-EB1E-B344-A4B8-B58D0633630B}"/>
              </a:ext>
            </a:extLst>
          </p:cNvPr>
          <p:cNvSpPr>
            <a:spLocks noGrp="1"/>
          </p:cNvSpPr>
          <p:nvPr>
            <p:ph type="sldNum" sz="quarter" idx="12"/>
          </p:nvPr>
        </p:nvSpPr>
        <p:spPr/>
        <p:txBody>
          <a:bodyPr/>
          <a:lstStyle/>
          <a:p>
            <a:fld id="{5A33CB2A-1702-4C1D-9CC4-8D472D39F19E}" type="slidenum">
              <a:rPr lang="en-US" smtClean="0"/>
              <a:t>‹nr.›</a:t>
            </a:fld>
            <a:endParaRPr lang="en-US"/>
          </a:p>
        </p:txBody>
      </p:sp>
    </p:spTree>
    <p:extLst>
      <p:ext uri="{BB962C8B-B14F-4D97-AF65-F5344CB8AC3E}">
        <p14:creationId xmlns:p14="http://schemas.microsoft.com/office/powerpoint/2010/main" val="1258923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EF3A28-33E4-2796-AE7A-1234569F5CE0}"/>
              </a:ext>
            </a:extLst>
          </p:cNvPr>
          <p:cNvSpPr>
            <a:spLocks noGrp="1"/>
          </p:cNvSpPr>
          <p:nvPr>
            <p:ph type="title" orient="vert"/>
          </p:nvPr>
        </p:nvSpPr>
        <p:spPr>
          <a:xfrm>
            <a:off x="8844950" y="1081177"/>
            <a:ext cx="2508849" cy="463382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6D185FC-2BBB-E997-A5CD-F2C6CF6B7C68}"/>
              </a:ext>
            </a:extLst>
          </p:cNvPr>
          <p:cNvSpPr>
            <a:spLocks noGrp="1"/>
          </p:cNvSpPr>
          <p:nvPr>
            <p:ph type="body" orient="vert" idx="1"/>
          </p:nvPr>
        </p:nvSpPr>
        <p:spPr>
          <a:xfrm>
            <a:off x="1066800" y="1081177"/>
            <a:ext cx="7505700" cy="46338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E314B3C-96CD-071C-C2AD-2C7E04F819C0}"/>
              </a:ext>
            </a:extLst>
          </p:cNvPr>
          <p:cNvSpPr>
            <a:spLocks noGrp="1"/>
          </p:cNvSpPr>
          <p:nvPr>
            <p:ph type="dt" sz="half" idx="10"/>
          </p:nvPr>
        </p:nvSpPr>
        <p:spPr/>
        <p:txBody>
          <a:bodyPr/>
          <a:lstStyle/>
          <a:p>
            <a:fld id="{1E351CED-465B-40B5-ADCE-957C918F227B}" type="datetimeFigureOut">
              <a:rPr lang="en-US" smtClean="0"/>
              <a:t>11/29/2022</a:t>
            </a:fld>
            <a:endParaRPr lang="en-US"/>
          </a:p>
        </p:txBody>
      </p:sp>
      <p:sp>
        <p:nvSpPr>
          <p:cNvPr id="5" name="Footer Placeholder 4">
            <a:extLst>
              <a:ext uri="{FF2B5EF4-FFF2-40B4-BE49-F238E27FC236}">
                <a16:creationId xmlns:a16="http://schemas.microsoft.com/office/drawing/2014/main" id="{F5AA2B04-F5E0-C5A3-C77D-6AE9A9E913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155BC2-C712-C4A4-50EC-E10D88344310}"/>
              </a:ext>
            </a:extLst>
          </p:cNvPr>
          <p:cNvSpPr>
            <a:spLocks noGrp="1"/>
          </p:cNvSpPr>
          <p:nvPr>
            <p:ph type="sldNum" sz="quarter" idx="12"/>
          </p:nvPr>
        </p:nvSpPr>
        <p:spPr/>
        <p:txBody>
          <a:bodyPr/>
          <a:lstStyle/>
          <a:p>
            <a:fld id="{5A33CB2A-1702-4C1D-9CC4-8D472D39F19E}" type="slidenum">
              <a:rPr lang="en-US" smtClean="0"/>
              <a:t>‹nr.›</a:t>
            </a:fld>
            <a:endParaRPr lang="en-US"/>
          </a:p>
        </p:txBody>
      </p:sp>
    </p:spTree>
    <p:extLst>
      <p:ext uri="{BB962C8B-B14F-4D97-AF65-F5344CB8AC3E}">
        <p14:creationId xmlns:p14="http://schemas.microsoft.com/office/powerpoint/2010/main" val="3137375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A4769-9A55-AF9B-4CE4-DFA07E711CF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CE45D9E-DBB4-B890-88D5-B4C03599EC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AE15260-1C0B-A965-3114-D7C40D18BDF4}"/>
              </a:ext>
            </a:extLst>
          </p:cNvPr>
          <p:cNvSpPr>
            <a:spLocks noGrp="1"/>
          </p:cNvSpPr>
          <p:nvPr>
            <p:ph type="dt" sz="half" idx="10"/>
          </p:nvPr>
        </p:nvSpPr>
        <p:spPr/>
        <p:txBody>
          <a:bodyPr/>
          <a:lstStyle/>
          <a:p>
            <a:fld id="{1E351CED-465B-40B5-ADCE-957C918F227B}" type="datetimeFigureOut">
              <a:rPr lang="en-US" smtClean="0"/>
              <a:t>11/29/2022</a:t>
            </a:fld>
            <a:endParaRPr lang="en-US"/>
          </a:p>
        </p:txBody>
      </p:sp>
      <p:sp>
        <p:nvSpPr>
          <p:cNvPr id="5" name="Footer Placeholder 4">
            <a:extLst>
              <a:ext uri="{FF2B5EF4-FFF2-40B4-BE49-F238E27FC236}">
                <a16:creationId xmlns:a16="http://schemas.microsoft.com/office/drawing/2014/main" id="{19AAF4D1-0334-3F24-69B4-06C7BD7426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8BA76D-3B8B-429D-9B32-54D6A6297C0A}"/>
              </a:ext>
            </a:extLst>
          </p:cNvPr>
          <p:cNvSpPr>
            <a:spLocks noGrp="1"/>
          </p:cNvSpPr>
          <p:nvPr>
            <p:ph type="sldNum" sz="quarter" idx="12"/>
          </p:nvPr>
        </p:nvSpPr>
        <p:spPr/>
        <p:txBody>
          <a:bodyPr/>
          <a:lstStyle/>
          <a:p>
            <a:fld id="{5A33CB2A-1702-4C1D-9CC4-8D472D39F19E}" type="slidenum">
              <a:rPr lang="en-US" smtClean="0"/>
              <a:t>‹nr.›</a:t>
            </a:fld>
            <a:endParaRPr lang="en-US"/>
          </a:p>
        </p:txBody>
      </p:sp>
    </p:spTree>
    <p:extLst>
      <p:ext uri="{BB962C8B-B14F-4D97-AF65-F5344CB8AC3E}">
        <p14:creationId xmlns:p14="http://schemas.microsoft.com/office/powerpoint/2010/main" val="2898585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D8D9C414-4A2F-78AF-ED60-6130D4C563B3}"/>
              </a:ext>
            </a:extLst>
          </p:cNvPr>
          <p:cNvSpPr/>
          <p:nvPr/>
        </p:nvSpPr>
        <p:spPr>
          <a:xfrm>
            <a:off x="6284115" y="3378954"/>
            <a:ext cx="5907885" cy="3479046"/>
          </a:xfrm>
          <a:custGeom>
            <a:avLst/>
            <a:gdLst>
              <a:gd name="connsiteX0" fmla="*/ 5171297 w 5907885"/>
              <a:gd name="connsiteY0" fmla="*/ 284 h 3479046"/>
              <a:gd name="connsiteX1" fmla="*/ 5813217 w 5907885"/>
              <a:gd name="connsiteY1" fmla="*/ 114238 h 3479046"/>
              <a:gd name="connsiteX2" fmla="*/ 5907885 w 5907885"/>
              <a:gd name="connsiteY2" fmla="*/ 151524 h 3479046"/>
              <a:gd name="connsiteX3" fmla="*/ 5907885 w 5907885"/>
              <a:gd name="connsiteY3" fmla="*/ 3479046 h 3479046"/>
              <a:gd name="connsiteX4" fmla="*/ 0 w 5907885"/>
              <a:gd name="connsiteY4" fmla="*/ 3479046 h 3479046"/>
              <a:gd name="connsiteX5" fmla="*/ 3916974 w 5907885"/>
              <a:gd name="connsiteY5" fmla="*/ 405504 h 3479046"/>
              <a:gd name="connsiteX6" fmla="*/ 3959456 w 5907885"/>
              <a:gd name="connsiteY6" fmla="*/ 373857 h 3479046"/>
              <a:gd name="connsiteX7" fmla="*/ 5052215 w 5907885"/>
              <a:gd name="connsiteY7" fmla="*/ 1756 h 3479046"/>
              <a:gd name="connsiteX8" fmla="*/ 5171297 w 5907885"/>
              <a:gd name="connsiteY8" fmla="*/ 284 h 3479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07885" h="3479046">
                <a:moveTo>
                  <a:pt x="5171297" y="284"/>
                </a:moveTo>
                <a:cubicBezTo>
                  <a:pt x="5389485" y="3908"/>
                  <a:pt x="5606422" y="42249"/>
                  <a:pt x="5813217" y="114238"/>
                </a:cubicBezTo>
                <a:lnTo>
                  <a:pt x="5907885" y="151524"/>
                </a:lnTo>
                <a:lnTo>
                  <a:pt x="5907885"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gradFill>
            <a:gsLst>
              <a:gs pos="23000">
                <a:schemeClr val="bg2"/>
              </a:gs>
              <a:gs pos="100000">
                <a:schemeClr val="accent1">
                  <a:lumMod val="60000"/>
                  <a:lumOff val="4000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13410AE4-7FC7-589E-B6D3-0DA7B5FC5CE3}"/>
              </a:ext>
            </a:extLst>
          </p:cNvPr>
          <p:cNvSpPr/>
          <p:nvPr/>
        </p:nvSpPr>
        <p:spPr>
          <a:xfrm flipH="1" flipV="1">
            <a:off x="0" y="0"/>
            <a:ext cx="2923855" cy="1479128"/>
          </a:xfrm>
          <a:custGeom>
            <a:avLst/>
            <a:gdLst>
              <a:gd name="connsiteX0" fmla="*/ 2923855 w 2923855"/>
              <a:gd name="connsiteY0" fmla="*/ 1479128 h 1479128"/>
              <a:gd name="connsiteX1" fmla="*/ 0 w 2923855"/>
              <a:gd name="connsiteY1" fmla="*/ 1479128 h 1479128"/>
              <a:gd name="connsiteX2" fmla="*/ 1368245 w 2923855"/>
              <a:gd name="connsiteY2" fmla="*/ 405504 h 1479128"/>
              <a:gd name="connsiteX3" fmla="*/ 1410727 w 2923855"/>
              <a:gd name="connsiteY3" fmla="*/ 373857 h 1479128"/>
              <a:gd name="connsiteX4" fmla="*/ 2503486 w 2923855"/>
              <a:gd name="connsiteY4" fmla="*/ 1756 h 1479128"/>
              <a:gd name="connsiteX5" fmla="*/ 2622568 w 2923855"/>
              <a:gd name="connsiteY5" fmla="*/ 284 h 1479128"/>
              <a:gd name="connsiteX6" fmla="*/ 2785835 w 2923855"/>
              <a:gd name="connsiteY6" fmla="*/ 9494 h 1479128"/>
              <a:gd name="connsiteX7" fmla="*/ 2923855 w 2923855"/>
              <a:gd name="connsiteY7" fmla="*/ 28352 h 1479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23855" h="1479128">
                <a:moveTo>
                  <a:pt x="2923855" y="1479128"/>
                </a:moveTo>
                <a:lnTo>
                  <a:pt x="0" y="1479128"/>
                </a:lnTo>
                <a:lnTo>
                  <a:pt x="1368245" y="405504"/>
                </a:lnTo>
                <a:lnTo>
                  <a:pt x="1410727" y="373857"/>
                </a:lnTo>
                <a:cubicBezTo>
                  <a:pt x="1742357" y="139664"/>
                  <a:pt x="2122368" y="17528"/>
                  <a:pt x="2503486" y="1756"/>
                </a:cubicBezTo>
                <a:cubicBezTo>
                  <a:pt x="2543187" y="114"/>
                  <a:pt x="2582898" y="-375"/>
                  <a:pt x="2622568" y="284"/>
                </a:cubicBezTo>
                <a:cubicBezTo>
                  <a:pt x="2677115" y="1190"/>
                  <a:pt x="2731584" y="4266"/>
                  <a:pt x="2785835" y="9494"/>
                </a:cubicBezTo>
                <a:lnTo>
                  <a:pt x="2923855" y="28352"/>
                </a:lnTo>
                <a:close/>
              </a:path>
            </a:pathLst>
          </a:custGeom>
          <a:gradFill>
            <a:gsLst>
              <a:gs pos="33000">
                <a:schemeClr val="bg2"/>
              </a:gs>
              <a:gs pos="100000">
                <a:schemeClr val="accent1">
                  <a:lumMod val="60000"/>
                  <a:lumOff val="4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B381CBD-08D9-3C9A-7620-24F2D6404893}"/>
              </a:ext>
            </a:extLst>
          </p:cNvPr>
          <p:cNvSpPr>
            <a:spLocks noGrp="1"/>
          </p:cNvSpPr>
          <p:nvPr>
            <p:ph type="title"/>
          </p:nvPr>
        </p:nvSpPr>
        <p:spPr>
          <a:xfrm>
            <a:off x="1066800" y="1709738"/>
            <a:ext cx="6455434" cy="2981274"/>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D5AE2B-1716-CEEC-73F8-E81F59192562}"/>
              </a:ext>
            </a:extLst>
          </p:cNvPr>
          <p:cNvSpPr>
            <a:spLocks noGrp="1"/>
          </p:cNvSpPr>
          <p:nvPr>
            <p:ph type="body" idx="1"/>
          </p:nvPr>
        </p:nvSpPr>
        <p:spPr>
          <a:xfrm>
            <a:off x="1066800" y="4759252"/>
            <a:ext cx="5397260" cy="955748"/>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CF3052-6EE8-979F-04FB-1B8DF81F29B9}"/>
              </a:ext>
            </a:extLst>
          </p:cNvPr>
          <p:cNvSpPr>
            <a:spLocks noGrp="1"/>
          </p:cNvSpPr>
          <p:nvPr>
            <p:ph type="dt" sz="half" idx="10"/>
          </p:nvPr>
        </p:nvSpPr>
        <p:spPr/>
        <p:txBody>
          <a:bodyPr/>
          <a:lstStyle/>
          <a:p>
            <a:fld id="{1E351CED-465B-40B5-ADCE-957C918F227B}" type="datetimeFigureOut">
              <a:rPr lang="en-US" smtClean="0"/>
              <a:t>11/29/2022</a:t>
            </a:fld>
            <a:endParaRPr lang="en-US"/>
          </a:p>
        </p:txBody>
      </p:sp>
      <p:sp>
        <p:nvSpPr>
          <p:cNvPr id="5" name="Footer Placeholder 4">
            <a:extLst>
              <a:ext uri="{FF2B5EF4-FFF2-40B4-BE49-F238E27FC236}">
                <a16:creationId xmlns:a16="http://schemas.microsoft.com/office/drawing/2014/main" id="{7D986285-161A-6869-27C2-0A159C2344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7ED64F-5DAB-238D-C34A-1DCCB12221DD}"/>
              </a:ext>
            </a:extLst>
          </p:cNvPr>
          <p:cNvSpPr>
            <a:spLocks noGrp="1"/>
          </p:cNvSpPr>
          <p:nvPr>
            <p:ph type="sldNum" sz="quarter" idx="12"/>
          </p:nvPr>
        </p:nvSpPr>
        <p:spPr/>
        <p:txBody>
          <a:bodyPr/>
          <a:lstStyle/>
          <a:p>
            <a:fld id="{5A33CB2A-1702-4C1D-9CC4-8D472D39F19E}" type="slidenum">
              <a:rPr lang="en-US" smtClean="0"/>
              <a:t>‹nr.›</a:t>
            </a:fld>
            <a:endParaRPr lang="en-US"/>
          </a:p>
        </p:txBody>
      </p:sp>
    </p:spTree>
    <p:extLst>
      <p:ext uri="{BB962C8B-B14F-4D97-AF65-F5344CB8AC3E}">
        <p14:creationId xmlns:p14="http://schemas.microsoft.com/office/powerpoint/2010/main" val="4146044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484D0-7460-7B08-F1EE-96EABE40212A}"/>
              </a:ext>
            </a:extLst>
          </p:cNvPr>
          <p:cNvSpPr>
            <a:spLocks noGrp="1"/>
          </p:cNvSpPr>
          <p:nvPr>
            <p:ph type="title"/>
          </p:nvPr>
        </p:nvSpPr>
        <p:spPr>
          <a:xfrm>
            <a:off x="1066799" y="936841"/>
            <a:ext cx="10092477" cy="953669"/>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80B7F9-8ECB-7079-A11E-51D3903E2B1A}"/>
              </a:ext>
            </a:extLst>
          </p:cNvPr>
          <p:cNvSpPr>
            <a:spLocks noGrp="1"/>
          </p:cNvSpPr>
          <p:nvPr>
            <p:ph sz="half" idx="1"/>
          </p:nvPr>
        </p:nvSpPr>
        <p:spPr>
          <a:xfrm>
            <a:off x="1066800" y="2117341"/>
            <a:ext cx="4809482" cy="37601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4E97161-CAF5-CA48-D814-7ACD43AB99E1}"/>
              </a:ext>
            </a:extLst>
          </p:cNvPr>
          <p:cNvSpPr>
            <a:spLocks noGrp="1"/>
          </p:cNvSpPr>
          <p:nvPr>
            <p:ph sz="half" idx="2"/>
          </p:nvPr>
        </p:nvSpPr>
        <p:spPr>
          <a:xfrm>
            <a:off x="6349795" y="2117341"/>
            <a:ext cx="4809482" cy="37601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23BD680-4E7A-5155-3CAE-6BD44EE8BA83}"/>
              </a:ext>
            </a:extLst>
          </p:cNvPr>
          <p:cNvSpPr>
            <a:spLocks noGrp="1"/>
          </p:cNvSpPr>
          <p:nvPr>
            <p:ph type="dt" sz="half" idx="10"/>
          </p:nvPr>
        </p:nvSpPr>
        <p:spPr/>
        <p:txBody>
          <a:bodyPr/>
          <a:lstStyle/>
          <a:p>
            <a:fld id="{1E351CED-465B-40B5-ADCE-957C918F227B}" type="datetimeFigureOut">
              <a:rPr lang="en-US" smtClean="0"/>
              <a:t>11/29/2022</a:t>
            </a:fld>
            <a:endParaRPr lang="en-US"/>
          </a:p>
        </p:txBody>
      </p:sp>
      <p:sp>
        <p:nvSpPr>
          <p:cNvPr id="6" name="Footer Placeholder 5">
            <a:extLst>
              <a:ext uri="{FF2B5EF4-FFF2-40B4-BE49-F238E27FC236}">
                <a16:creationId xmlns:a16="http://schemas.microsoft.com/office/drawing/2014/main" id="{4F6A152D-EFF2-B3AA-3F25-14E1136734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BD6032-FD7A-BFFD-9BE5-48EDBEFBD147}"/>
              </a:ext>
            </a:extLst>
          </p:cNvPr>
          <p:cNvSpPr>
            <a:spLocks noGrp="1"/>
          </p:cNvSpPr>
          <p:nvPr>
            <p:ph type="sldNum" sz="quarter" idx="12"/>
          </p:nvPr>
        </p:nvSpPr>
        <p:spPr/>
        <p:txBody>
          <a:bodyPr/>
          <a:lstStyle/>
          <a:p>
            <a:fld id="{5A33CB2A-1702-4C1D-9CC4-8D472D39F19E}" type="slidenum">
              <a:rPr lang="en-US" smtClean="0"/>
              <a:t>‹nr.›</a:t>
            </a:fld>
            <a:endParaRPr lang="en-US"/>
          </a:p>
        </p:txBody>
      </p:sp>
    </p:spTree>
    <p:extLst>
      <p:ext uri="{BB962C8B-B14F-4D97-AF65-F5344CB8AC3E}">
        <p14:creationId xmlns:p14="http://schemas.microsoft.com/office/powerpoint/2010/main" val="576314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47F4D-4855-340E-03F3-4860885EC671}"/>
              </a:ext>
            </a:extLst>
          </p:cNvPr>
          <p:cNvSpPr>
            <a:spLocks noGrp="1"/>
          </p:cNvSpPr>
          <p:nvPr>
            <p:ph type="title"/>
          </p:nvPr>
        </p:nvSpPr>
        <p:spPr>
          <a:xfrm>
            <a:off x="1066800" y="963283"/>
            <a:ext cx="10096500" cy="916004"/>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3CEB472-7426-C288-B5F6-0A1232DCED65}"/>
              </a:ext>
            </a:extLst>
          </p:cNvPr>
          <p:cNvSpPr>
            <a:spLocks noGrp="1"/>
          </p:cNvSpPr>
          <p:nvPr>
            <p:ph type="body" idx="1"/>
          </p:nvPr>
        </p:nvSpPr>
        <p:spPr>
          <a:xfrm>
            <a:off x="1066801" y="1879287"/>
            <a:ext cx="4739628" cy="582117"/>
          </a:xfrm>
        </p:spPr>
        <p:txBody>
          <a:bodyPr anchor="b">
            <a:noAutofit/>
          </a:bodyPr>
          <a:lstStyle>
            <a:lvl1pPr marL="0" indent="0">
              <a:buNone/>
              <a:defRPr sz="1400" b="1" cap="all" spc="25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194F9C-B6FA-97C3-F618-0CF956CB53B2}"/>
              </a:ext>
            </a:extLst>
          </p:cNvPr>
          <p:cNvSpPr>
            <a:spLocks noGrp="1"/>
          </p:cNvSpPr>
          <p:nvPr>
            <p:ph sz="half" idx="2"/>
          </p:nvPr>
        </p:nvSpPr>
        <p:spPr>
          <a:xfrm>
            <a:off x="1066801" y="2505075"/>
            <a:ext cx="4739628" cy="33896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F5665C-7910-AFA2-350F-42C06ED5AF47}"/>
              </a:ext>
            </a:extLst>
          </p:cNvPr>
          <p:cNvSpPr>
            <a:spLocks noGrp="1"/>
          </p:cNvSpPr>
          <p:nvPr>
            <p:ph type="body" sz="quarter" idx="3"/>
          </p:nvPr>
        </p:nvSpPr>
        <p:spPr>
          <a:xfrm>
            <a:off x="6400330" y="1879287"/>
            <a:ext cx="4762970" cy="582117"/>
          </a:xfrm>
        </p:spPr>
        <p:txBody>
          <a:bodyPr anchor="b">
            <a:noAutofit/>
          </a:bodyPr>
          <a:lstStyle>
            <a:lvl1pPr marL="0" indent="0">
              <a:buNone/>
              <a:defRPr sz="1400" b="1" cap="all" spc="25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71352E-1DE0-F0CD-6F81-1D8FF59C2B0D}"/>
              </a:ext>
            </a:extLst>
          </p:cNvPr>
          <p:cNvSpPr>
            <a:spLocks noGrp="1"/>
          </p:cNvSpPr>
          <p:nvPr>
            <p:ph sz="quarter" idx="4"/>
          </p:nvPr>
        </p:nvSpPr>
        <p:spPr>
          <a:xfrm>
            <a:off x="6400330" y="2505075"/>
            <a:ext cx="4762970" cy="33896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38F7E4-7D9E-4736-3269-4F0C46996125}"/>
              </a:ext>
            </a:extLst>
          </p:cNvPr>
          <p:cNvSpPr>
            <a:spLocks noGrp="1"/>
          </p:cNvSpPr>
          <p:nvPr>
            <p:ph type="dt" sz="half" idx="10"/>
          </p:nvPr>
        </p:nvSpPr>
        <p:spPr/>
        <p:txBody>
          <a:bodyPr/>
          <a:lstStyle/>
          <a:p>
            <a:fld id="{1E351CED-465B-40B5-ADCE-957C918F227B}" type="datetimeFigureOut">
              <a:rPr lang="en-US" smtClean="0"/>
              <a:t>11/29/2022</a:t>
            </a:fld>
            <a:endParaRPr lang="en-US"/>
          </a:p>
        </p:txBody>
      </p:sp>
      <p:sp>
        <p:nvSpPr>
          <p:cNvPr id="8" name="Footer Placeholder 7">
            <a:extLst>
              <a:ext uri="{FF2B5EF4-FFF2-40B4-BE49-F238E27FC236}">
                <a16:creationId xmlns:a16="http://schemas.microsoft.com/office/drawing/2014/main" id="{218386CF-9A84-8D2A-BC47-C951DD99492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980844D-FE1F-49E7-3BBD-527FB72ECD1D}"/>
              </a:ext>
            </a:extLst>
          </p:cNvPr>
          <p:cNvSpPr>
            <a:spLocks noGrp="1"/>
          </p:cNvSpPr>
          <p:nvPr>
            <p:ph type="sldNum" sz="quarter" idx="12"/>
          </p:nvPr>
        </p:nvSpPr>
        <p:spPr/>
        <p:txBody>
          <a:bodyPr/>
          <a:lstStyle/>
          <a:p>
            <a:fld id="{5A33CB2A-1702-4C1D-9CC4-8D472D39F19E}" type="slidenum">
              <a:rPr lang="en-US" smtClean="0"/>
              <a:t>‹nr.›</a:t>
            </a:fld>
            <a:endParaRPr lang="en-US"/>
          </a:p>
        </p:txBody>
      </p:sp>
    </p:spTree>
    <p:extLst>
      <p:ext uri="{BB962C8B-B14F-4D97-AF65-F5344CB8AC3E}">
        <p14:creationId xmlns:p14="http://schemas.microsoft.com/office/powerpoint/2010/main" val="1834096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F691C-93A5-1364-00A9-A470C289F365}"/>
              </a:ext>
            </a:extLst>
          </p:cNvPr>
          <p:cNvSpPr>
            <a:spLocks noGrp="1"/>
          </p:cNvSpPr>
          <p:nvPr>
            <p:ph type="title"/>
          </p:nvPr>
        </p:nvSpPr>
        <p:spPr>
          <a:xfrm>
            <a:off x="1066800" y="1357223"/>
            <a:ext cx="8886884" cy="1043078"/>
          </a:xfrm>
        </p:spPr>
        <p:txBody>
          <a:bodyPr anchor="t"/>
          <a:lstStyle/>
          <a:p>
            <a:r>
              <a:rPr lang="en-US"/>
              <a:t>Click to edit Master title style</a:t>
            </a:r>
            <a:endParaRPr lang="en-US" dirty="0"/>
          </a:p>
        </p:txBody>
      </p:sp>
      <p:sp>
        <p:nvSpPr>
          <p:cNvPr id="3" name="Date Placeholder 2">
            <a:extLst>
              <a:ext uri="{FF2B5EF4-FFF2-40B4-BE49-F238E27FC236}">
                <a16:creationId xmlns:a16="http://schemas.microsoft.com/office/drawing/2014/main" id="{76E055BD-4154-B9D1-0B5B-B1E3A06B6B31}"/>
              </a:ext>
            </a:extLst>
          </p:cNvPr>
          <p:cNvSpPr>
            <a:spLocks noGrp="1"/>
          </p:cNvSpPr>
          <p:nvPr>
            <p:ph type="dt" sz="half" idx="10"/>
          </p:nvPr>
        </p:nvSpPr>
        <p:spPr/>
        <p:txBody>
          <a:bodyPr/>
          <a:lstStyle/>
          <a:p>
            <a:fld id="{1E351CED-465B-40B5-ADCE-957C918F227B}" type="datetimeFigureOut">
              <a:rPr lang="en-US" smtClean="0"/>
              <a:t>11/29/2022</a:t>
            </a:fld>
            <a:endParaRPr lang="en-US"/>
          </a:p>
        </p:txBody>
      </p:sp>
      <p:sp>
        <p:nvSpPr>
          <p:cNvPr id="4" name="Footer Placeholder 3">
            <a:extLst>
              <a:ext uri="{FF2B5EF4-FFF2-40B4-BE49-F238E27FC236}">
                <a16:creationId xmlns:a16="http://schemas.microsoft.com/office/drawing/2014/main" id="{0C2A9E4A-03D1-7A8B-233D-014A3248F0B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2CEFC4-D276-DF45-F395-F5BD2EA70114}"/>
              </a:ext>
            </a:extLst>
          </p:cNvPr>
          <p:cNvSpPr>
            <a:spLocks noGrp="1"/>
          </p:cNvSpPr>
          <p:nvPr>
            <p:ph type="sldNum" sz="quarter" idx="12"/>
          </p:nvPr>
        </p:nvSpPr>
        <p:spPr/>
        <p:txBody>
          <a:bodyPr/>
          <a:lstStyle/>
          <a:p>
            <a:fld id="{5A33CB2A-1702-4C1D-9CC4-8D472D39F19E}" type="slidenum">
              <a:rPr lang="en-US" smtClean="0"/>
              <a:t>‹nr.›</a:t>
            </a:fld>
            <a:endParaRPr lang="en-US"/>
          </a:p>
        </p:txBody>
      </p:sp>
    </p:spTree>
    <p:extLst>
      <p:ext uri="{BB962C8B-B14F-4D97-AF65-F5344CB8AC3E}">
        <p14:creationId xmlns:p14="http://schemas.microsoft.com/office/powerpoint/2010/main" val="691386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12C0AD-76F4-FCE4-2717-0A9AA4351B6D}"/>
              </a:ext>
            </a:extLst>
          </p:cNvPr>
          <p:cNvSpPr>
            <a:spLocks noGrp="1"/>
          </p:cNvSpPr>
          <p:nvPr>
            <p:ph type="dt" sz="half" idx="10"/>
          </p:nvPr>
        </p:nvSpPr>
        <p:spPr/>
        <p:txBody>
          <a:bodyPr/>
          <a:lstStyle/>
          <a:p>
            <a:fld id="{1E351CED-465B-40B5-ADCE-957C918F227B}" type="datetimeFigureOut">
              <a:rPr lang="en-US" smtClean="0"/>
              <a:t>11/29/2022</a:t>
            </a:fld>
            <a:endParaRPr lang="en-US"/>
          </a:p>
        </p:txBody>
      </p:sp>
      <p:sp>
        <p:nvSpPr>
          <p:cNvPr id="3" name="Footer Placeholder 2">
            <a:extLst>
              <a:ext uri="{FF2B5EF4-FFF2-40B4-BE49-F238E27FC236}">
                <a16:creationId xmlns:a16="http://schemas.microsoft.com/office/drawing/2014/main" id="{BE83BB66-3F41-7F1D-5108-B3F679A88E6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AA6DA0-07AE-4BE4-B82F-7936D0E3E37D}"/>
              </a:ext>
            </a:extLst>
          </p:cNvPr>
          <p:cNvSpPr>
            <a:spLocks noGrp="1"/>
          </p:cNvSpPr>
          <p:nvPr>
            <p:ph type="sldNum" sz="quarter" idx="12"/>
          </p:nvPr>
        </p:nvSpPr>
        <p:spPr/>
        <p:txBody>
          <a:bodyPr/>
          <a:lstStyle/>
          <a:p>
            <a:fld id="{5A33CB2A-1702-4C1D-9CC4-8D472D39F19E}" type="slidenum">
              <a:rPr lang="en-US" smtClean="0"/>
              <a:t>‹nr.›</a:t>
            </a:fld>
            <a:endParaRPr lang="en-US"/>
          </a:p>
        </p:txBody>
      </p:sp>
    </p:spTree>
    <p:extLst>
      <p:ext uri="{BB962C8B-B14F-4D97-AF65-F5344CB8AC3E}">
        <p14:creationId xmlns:p14="http://schemas.microsoft.com/office/powerpoint/2010/main" val="2513827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BFB75-C953-0BD0-4E2E-717767426228}"/>
              </a:ext>
            </a:extLst>
          </p:cNvPr>
          <p:cNvSpPr>
            <a:spLocks noGrp="1"/>
          </p:cNvSpPr>
          <p:nvPr>
            <p:ph type="title"/>
          </p:nvPr>
        </p:nvSpPr>
        <p:spPr>
          <a:xfrm>
            <a:off x="1066800" y="770626"/>
            <a:ext cx="3705225" cy="1286774"/>
          </a:xfrm>
        </p:spPr>
        <p:txBody>
          <a:bodyPr anchor="b">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8E1AA52-60F3-40F2-673B-5848F4253FF0}"/>
              </a:ext>
            </a:extLst>
          </p:cNvPr>
          <p:cNvSpPr>
            <a:spLocks noGrp="1"/>
          </p:cNvSpPr>
          <p:nvPr>
            <p:ph idx="1"/>
          </p:nvPr>
        </p:nvSpPr>
        <p:spPr>
          <a:xfrm>
            <a:off x="5183188" y="1075426"/>
            <a:ext cx="5980112" cy="476837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0167E8-C561-5A72-AED3-442F66DDEE31}"/>
              </a:ext>
            </a:extLst>
          </p:cNvPr>
          <p:cNvSpPr>
            <a:spLocks noGrp="1"/>
          </p:cNvSpPr>
          <p:nvPr>
            <p:ph type="body" sz="half" idx="2"/>
          </p:nvPr>
        </p:nvSpPr>
        <p:spPr>
          <a:xfrm>
            <a:off x="1066800" y="2057400"/>
            <a:ext cx="3705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DBFED3-7CB3-1B8B-9504-13A121CAD015}"/>
              </a:ext>
            </a:extLst>
          </p:cNvPr>
          <p:cNvSpPr>
            <a:spLocks noGrp="1"/>
          </p:cNvSpPr>
          <p:nvPr>
            <p:ph type="dt" sz="half" idx="10"/>
          </p:nvPr>
        </p:nvSpPr>
        <p:spPr/>
        <p:txBody>
          <a:bodyPr/>
          <a:lstStyle/>
          <a:p>
            <a:fld id="{1E351CED-465B-40B5-ADCE-957C918F227B}" type="datetimeFigureOut">
              <a:rPr lang="en-US" smtClean="0"/>
              <a:t>11/29/2022</a:t>
            </a:fld>
            <a:endParaRPr lang="en-US"/>
          </a:p>
        </p:txBody>
      </p:sp>
      <p:sp>
        <p:nvSpPr>
          <p:cNvPr id="6" name="Footer Placeholder 5">
            <a:extLst>
              <a:ext uri="{FF2B5EF4-FFF2-40B4-BE49-F238E27FC236}">
                <a16:creationId xmlns:a16="http://schemas.microsoft.com/office/drawing/2014/main" id="{152456C9-19A0-4441-B1AF-B7AFBF642F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8898EA-84CC-411C-0012-D314953696B9}"/>
              </a:ext>
            </a:extLst>
          </p:cNvPr>
          <p:cNvSpPr>
            <a:spLocks noGrp="1"/>
          </p:cNvSpPr>
          <p:nvPr>
            <p:ph type="sldNum" sz="quarter" idx="12"/>
          </p:nvPr>
        </p:nvSpPr>
        <p:spPr/>
        <p:txBody>
          <a:bodyPr/>
          <a:lstStyle/>
          <a:p>
            <a:fld id="{5A33CB2A-1702-4C1D-9CC4-8D472D39F19E}" type="slidenum">
              <a:rPr lang="en-US" smtClean="0"/>
              <a:t>‹nr.›</a:t>
            </a:fld>
            <a:endParaRPr lang="en-US"/>
          </a:p>
        </p:txBody>
      </p:sp>
    </p:spTree>
    <p:extLst>
      <p:ext uri="{BB962C8B-B14F-4D97-AF65-F5344CB8AC3E}">
        <p14:creationId xmlns:p14="http://schemas.microsoft.com/office/powerpoint/2010/main" val="2337961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C1E10-1458-2553-05B4-313F7E26D210}"/>
              </a:ext>
            </a:extLst>
          </p:cNvPr>
          <p:cNvSpPr>
            <a:spLocks noGrp="1"/>
          </p:cNvSpPr>
          <p:nvPr>
            <p:ph type="title"/>
          </p:nvPr>
        </p:nvSpPr>
        <p:spPr>
          <a:xfrm>
            <a:off x="1066800" y="782128"/>
            <a:ext cx="3705225" cy="1275272"/>
          </a:xfrm>
        </p:spPr>
        <p:txBody>
          <a:bodyPr anchor="b">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3C0F677-F177-6DED-1920-685B9D9FF254}"/>
              </a:ext>
            </a:extLst>
          </p:cNvPr>
          <p:cNvSpPr>
            <a:spLocks noGrp="1"/>
          </p:cNvSpPr>
          <p:nvPr>
            <p:ph type="pic" idx="1"/>
          </p:nvPr>
        </p:nvSpPr>
        <p:spPr>
          <a:xfrm>
            <a:off x="5183188" y="1143000"/>
            <a:ext cx="5980112"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C4D1CB1-2109-480E-8904-4077C94D6E7D}"/>
              </a:ext>
            </a:extLst>
          </p:cNvPr>
          <p:cNvSpPr>
            <a:spLocks noGrp="1"/>
          </p:cNvSpPr>
          <p:nvPr>
            <p:ph type="body" sz="half" idx="2"/>
          </p:nvPr>
        </p:nvSpPr>
        <p:spPr>
          <a:xfrm>
            <a:off x="1066800" y="2057400"/>
            <a:ext cx="3705225" cy="36576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B0DB38-7CB9-2140-BC21-6D2E7DD0B6B5}"/>
              </a:ext>
            </a:extLst>
          </p:cNvPr>
          <p:cNvSpPr>
            <a:spLocks noGrp="1"/>
          </p:cNvSpPr>
          <p:nvPr>
            <p:ph type="dt" sz="half" idx="10"/>
          </p:nvPr>
        </p:nvSpPr>
        <p:spPr/>
        <p:txBody>
          <a:bodyPr/>
          <a:lstStyle/>
          <a:p>
            <a:fld id="{1E351CED-465B-40B5-ADCE-957C918F227B}" type="datetimeFigureOut">
              <a:rPr lang="en-US" smtClean="0"/>
              <a:t>11/29/2022</a:t>
            </a:fld>
            <a:endParaRPr lang="en-US"/>
          </a:p>
        </p:txBody>
      </p:sp>
      <p:sp>
        <p:nvSpPr>
          <p:cNvPr id="6" name="Footer Placeholder 5">
            <a:extLst>
              <a:ext uri="{FF2B5EF4-FFF2-40B4-BE49-F238E27FC236}">
                <a16:creationId xmlns:a16="http://schemas.microsoft.com/office/drawing/2014/main" id="{C7B448AD-3B1D-4B5E-CAB9-BB5FD2CDEB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EEF53D-CF5A-87A2-E973-3B8CCDEBAA2B}"/>
              </a:ext>
            </a:extLst>
          </p:cNvPr>
          <p:cNvSpPr>
            <a:spLocks noGrp="1"/>
          </p:cNvSpPr>
          <p:nvPr>
            <p:ph type="sldNum" sz="quarter" idx="12"/>
          </p:nvPr>
        </p:nvSpPr>
        <p:spPr/>
        <p:txBody>
          <a:bodyPr/>
          <a:lstStyle/>
          <a:p>
            <a:fld id="{5A33CB2A-1702-4C1D-9CC4-8D472D39F19E}" type="slidenum">
              <a:rPr lang="en-US" smtClean="0"/>
              <a:t>‹nr.›</a:t>
            </a:fld>
            <a:endParaRPr lang="en-US"/>
          </a:p>
        </p:txBody>
      </p:sp>
    </p:spTree>
    <p:extLst>
      <p:ext uri="{BB962C8B-B14F-4D97-AF65-F5344CB8AC3E}">
        <p14:creationId xmlns:p14="http://schemas.microsoft.com/office/powerpoint/2010/main" val="584543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1F4A25-A386-9574-775C-E5E5F9FC352A}"/>
              </a:ext>
            </a:extLst>
          </p:cNvPr>
          <p:cNvSpPr>
            <a:spLocks noGrp="1"/>
          </p:cNvSpPr>
          <p:nvPr>
            <p:ph type="title"/>
          </p:nvPr>
        </p:nvSpPr>
        <p:spPr>
          <a:xfrm>
            <a:off x="1066800" y="936841"/>
            <a:ext cx="8886884" cy="95366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4F7885F-2B7B-74DB-9996-E0ACEBC9DB25}"/>
              </a:ext>
            </a:extLst>
          </p:cNvPr>
          <p:cNvSpPr>
            <a:spLocks noGrp="1"/>
          </p:cNvSpPr>
          <p:nvPr>
            <p:ph type="body" idx="1"/>
          </p:nvPr>
        </p:nvSpPr>
        <p:spPr>
          <a:xfrm>
            <a:off x="1069848" y="2139696"/>
            <a:ext cx="8883836" cy="36776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804F519-BA47-2B81-CC1C-7E1F119EC69E}"/>
              </a:ext>
            </a:extLst>
          </p:cNvPr>
          <p:cNvSpPr>
            <a:spLocks noGrp="1"/>
          </p:cNvSpPr>
          <p:nvPr>
            <p:ph type="dt" sz="half" idx="2"/>
          </p:nvPr>
        </p:nvSpPr>
        <p:spPr>
          <a:xfrm rot="5400000">
            <a:off x="10477379" y="4629744"/>
            <a:ext cx="2653508" cy="365125"/>
          </a:xfrm>
          <a:prstGeom prst="rect">
            <a:avLst/>
          </a:prstGeom>
        </p:spPr>
        <p:txBody>
          <a:bodyPr vert="horz" lIns="91440" tIns="45720" rIns="91440" bIns="45720" rtlCol="0" anchor="ctr"/>
          <a:lstStyle>
            <a:lvl1pPr algn="r">
              <a:defRPr sz="900">
                <a:solidFill>
                  <a:schemeClr val="tx1"/>
                </a:solidFill>
              </a:defRPr>
            </a:lvl1pPr>
          </a:lstStyle>
          <a:p>
            <a:fld id="{1E351CED-465B-40B5-ADCE-957C918F227B}" type="datetimeFigureOut">
              <a:rPr lang="en-US" smtClean="0"/>
              <a:t>11/29/2022</a:t>
            </a:fld>
            <a:endParaRPr lang="en-US"/>
          </a:p>
        </p:txBody>
      </p:sp>
      <p:sp>
        <p:nvSpPr>
          <p:cNvPr id="5" name="Footer Placeholder 4">
            <a:extLst>
              <a:ext uri="{FF2B5EF4-FFF2-40B4-BE49-F238E27FC236}">
                <a16:creationId xmlns:a16="http://schemas.microsoft.com/office/drawing/2014/main" id="{BE952D7B-C352-1630-4C3D-7D5983C04D4A}"/>
              </a:ext>
            </a:extLst>
          </p:cNvPr>
          <p:cNvSpPr>
            <a:spLocks noGrp="1"/>
          </p:cNvSpPr>
          <p:nvPr>
            <p:ph type="ftr" sz="quarter" idx="3"/>
          </p:nvPr>
        </p:nvSpPr>
        <p:spPr>
          <a:xfrm>
            <a:off x="8610602" y="6318446"/>
            <a:ext cx="2743198" cy="365125"/>
          </a:xfrm>
          <a:prstGeom prst="rect">
            <a:avLst/>
          </a:prstGeom>
        </p:spPr>
        <p:txBody>
          <a:bodyPr vert="horz" lIns="91440" tIns="45720" rIns="91440" bIns="45720" rtlCol="0" anchor="ctr"/>
          <a:lstStyle>
            <a:lvl1pPr algn="r">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F96E04F0-DF9B-480B-CC46-BAE7A81FB7E6}"/>
              </a:ext>
            </a:extLst>
          </p:cNvPr>
          <p:cNvSpPr>
            <a:spLocks noGrp="1"/>
          </p:cNvSpPr>
          <p:nvPr>
            <p:ph type="sldNum" sz="quarter" idx="4"/>
          </p:nvPr>
        </p:nvSpPr>
        <p:spPr>
          <a:xfrm>
            <a:off x="11353800" y="6318446"/>
            <a:ext cx="615696" cy="365125"/>
          </a:xfrm>
          <a:prstGeom prst="rect">
            <a:avLst/>
          </a:prstGeom>
        </p:spPr>
        <p:txBody>
          <a:bodyPr vert="horz" lIns="91440" tIns="45720" rIns="91440" bIns="45720" rtlCol="0" anchor="ctr"/>
          <a:lstStyle>
            <a:lvl1pPr algn="r">
              <a:defRPr sz="1600" b="1">
                <a:solidFill>
                  <a:schemeClr val="tx1"/>
                </a:solidFill>
              </a:defRPr>
            </a:lvl1pPr>
          </a:lstStyle>
          <a:p>
            <a:fld id="{5A33CB2A-1702-4C1D-9CC4-8D472D39F19E}" type="slidenum">
              <a:rPr lang="en-US" smtClean="0"/>
              <a:t>‹nr.›</a:t>
            </a:fld>
            <a:endParaRPr lang="en-US"/>
          </a:p>
        </p:txBody>
      </p:sp>
    </p:spTree>
    <p:extLst>
      <p:ext uri="{BB962C8B-B14F-4D97-AF65-F5344CB8AC3E}">
        <p14:creationId xmlns:p14="http://schemas.microsoft.com/office/powerpoint/2010/main" val="32079873"/>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txStyles>
    <p:title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548640" indent="-228600" algn="l" defTabSz="914400" rtl="0" eaLnBrk="1" latinLnBrk="0" hangingPunct="1">
        <a:lnSpc>
          <a:spcPct val="120000"/>
        </a:lnSpc>
        <a:spcBef>
          <a:spcPts val="500"/>
        </a:spcBef>
        <a:buFont typeface="Neue Haas Grotesk Text Pro" panose="020B0504020202020204" pitchFamily="34" charset="0"/>
        <a:buChar char="–"/>
        <a:defRPr sz="1600" kern="1200">
          <a:solidFill>
            <a:schemeClr val="tx1"/>
          </a:solidFill>
          <a:latin typeface="+mn-lt"/>
          <a:ea typeface="+mn-ea"/>
          <a:cs typeface="+mn-cs"/>
        </a:defRPr>
      </a:lvl2pPr>
      <a:lvl3pPr marL="7772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Neue Haas Grotesk Text Pro" panose="020B0504020202020204" pitchFamily="34" charset="0"/>
        <a:buChar char="–"/>
        <a:defRPr sz="1200" kern="1200">
          <a:solidFill>
            <a:schemeClr val="tx1"/>
          </a:solidFill>
          <a:latin typeface="+mn-lt"/>
          <a:ea typeface="+mn-ea"/>
          <a:cs typeface="+mn-cs"/>
        </a:defRPr>
      </a:lvl4pPr>
      <a:lvl5pPr marL="109728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C475749F-F487-4EFB-ABC7-C1359590EB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E518EDD-F3BB-76F9-9FEC-528488E8BEB0}"/>
              </a:ext>
            </a:extLst>
          </p:cNvPr>
          <p:cNvSpPr>
            <a:spLocks noGrp="1"/>
          </p:cNvSpPr>
          <p:nvPr>
            <p:ph type="ctrTitle"/>
          </p:nvPr>
        </p:nvSpPr>
        <p:spPr>
          <a:xfrm>
            <a:off x="7180028" y="3376123"/>
            <a:ext cx="4515147" cy="1529232"/>
          </a:xfrm>
        </p:spPr>
        <p:txBody>
          <a:bodyPr>
            <a:normAutofit/>
          </a:bodyPr>
          <a:lstStyle/>
          <a:p>
            <a:pPr algn="r"/>
            <a:r>
              <a:rPr lang="nl-NL" sz="4400" dirty="0" err="1"/>
              <a:t>Zoönosen</a:t>
            </a:r>
            <a:r>
              <a:rPr lang="nl-NL" sz="4400" dirty="0"/>
              <a:t> 	</a:t>
            </a:r>
          </a:p>
        </p:txBody>
      </p:sp>
      <p:sp>
        <p:nvSpPr>
          <p:cNvPr id="3" name="Ondertitel 2">
            <a:extLst>
              <a:ext uri="{FF2B5EF4-FFF2-40B4-BE49-F238E27FC236}">
                <a16:creationId xmlns:a16="http://schemas.microsoft.com/office/drawing/2014/main" id="{3B178BE4-9C24-8E72-DDD9-5742DD99820A}"/>
              </a:ext>
            </a:extLst>
          </p:cNvPr>
          <p:cNvSpPr>
            <a:spLocks noGrp="1"/>
          </p:cNvSpPr>
          <p:nvPr>
            <p:ph type="subTitle" idx="1"/>
          </p:nvPr>
        </p:nvSpPr>
        <p:spPr>
          <a:xfrm>
            <a:off x="7529886" y="4905356"/>
            <a:ext cx="4165290" cy="617620"/>
          </a:xfrm>
        </p:spPr>
        <p:txBody>
          <a:bodyPr>
            <a:normAutofit/>
          </a:bodyPr>
          <a:lstStyle/>
          <a:p>
            <a:pPr algn="ctr"/>
            <a:r>
              <a:rPr lang="nl-NL" dirty="0"/>
              <a:t>(ringwormen)</a:t>
            </a:r>
          </a:p>
        </p:txBody>
      </p:sp>
      <p:pic>
        <p:nvPicPr>
          <p:cNvPr id="14" name="Picture 3" descr="Abstract zwart-wit patroon">
            <a:extLst>
              <a:ext uri="{FF2B5EF4-FFF2-40B4-BE49-F238E27FC236}">
                <a16:creationId xmlns:a16="http://schemas.microsoft.com/office/drawing/2014/main" id="{B9B2E924-C6E2-F5B6-33E6-13B1E034A0FE}"/>
              </a:ext>
            </a:extLst>
          </p:cNvPr>
          <p:cNvPicPr>
            <a:picLocks noChangeAspect="1"/>
          </p:cNvPicPr>
          <p:nvPr/>
        </p:nvPicPr>
        <p:blipFill rotWithShape="1">
          <a:blip r:embed="rId2"/>
          <a:srcRect l="7970" r="5920" b="1"/>
          <a:stretch/>
        </p:blipFill>
        <p:spPr>
          <a:xfrm>
            <a:off x="-2192" y="10"/>
            <a:ext cx="8436340" cy="6857990"/>
          </a:xfrm>
          <a:custGeom>
            <a:avLst/>
            <a:gdLst/>
            <a:ahLst/>
            <a:cxnLst/>
            <a:rect l="l" t="t" r="r" b="b"/>
            <a:pathLst>
              <a:path w="8436340" h="6858000">
                <a:moveTo>
                  <a:pt x="6950358" y="3911316"/>
                </a:moveTo>
                <a:lnTo>
                  <a:pt x="6950358" y="3925503"/>
                </a:lnTo>
                <a:lnTo>
                  <a:pt x="6948404" y="3918409"/>
                </a:lnTo>
                <a:close/>
                <a:moveTo>
                  <a:pt x="890899" y="2071857"/>
                </a:moveTo>
                <a:cubicBezTo>
                  <a:pt x="890899" y="2071857"/>
                  <a:pt x="890899" y="2071857"/>
                  <a:pt x="4934362" y="2071857"/>
                </a:cubicBezTo>
                <a:cubicBezTo>
                  <a:pt x="5187625" y="2071857"/>
                  <a:pt x="5432153" y="2211072"/>
                  <a:pt x="5554418" y="2437296"/>
                </a:cubicBezTo>
                <a:cubicBezTo>
                  <a:pt x="5554418" y="2437296"/>
                  <a:pt x="5554418" y="2437296"/>
                  <a:pt x="7580515" y="5926372"/>
                </a:cubicBezTo>
                <a:cubicBezTo>
                  <a:pt x="7711513" y="6143896"/>
                  <a:pt x="7711513" y="6422327"/>
                  <a:pt x="7580515" y="6639850"/>
                </a:cubicBezTo>
                <a:cubicBezTo>
                  <a:pt x="7580515" y="6639850"/>
                  <a:pt x="7580515" y="6639850"/>
                  <a:pt x="7473670" y="6823844"/>
                </a:cubicBezTo>
                <a:lnTo>
                  <a:pt x="7453836" y="6858000"/>
                </a:lnTo>
                <a:lnTo>
                  <a:pt x="0" y="6858000"/>
                </a:lnTo>
                <a:lnTo>
                  <a:pt x="0" y="2890622"/>
                </a:lnTo>
                <a:lnTo>
                  <a:pt x="78831" y="2754282"/>
                </a:lnTo>
                <a:cubicBezTo>
                  <a:pt x="137995" y="2651956"/>
                  <a:pt x="199068" y="2546330"/>
                  <a:pt x="262110" y="2437296"/>
                </a:cubicBezTo>
                <a:cubicBezTo>
                  <a:pt x="393108" y="2211072"/>
                  <a:pt x="628904" y="2071857"/>
                  <a:pt x="890899" y="2071857"/>
                </a:cubicBezTo>
                <a:close/>
                <a:moveTo>
                  <a:pt x="6355444" y="753840"/>
                </a:moveTo>
                <a:cubicBezTo>
                  <a:pt x="6355444" y="753840"/>
                  <a:pt x="6355444" y="753840"/>
                  <a:pt x="7595013" y="753840"/>
                </a:cubicBezTo>
                <a:cubicBezTo>
                  <a:pt x="7672653" y="753840"/>
                  <a:pt x="7747616" y="796518"/>
                  <a:pt x="7785098" y="865869"/>
                </a:cubicBezTo>
                <a:cubicBezTo>
                  <a:pt x="7785098" y="865869"/>
                  <a:pt x="7785098" y="865869"/>
                  <a:pt x="8406222" y="1935484"/>
                </a:cubicBezTo>
                <a:cubicBezTo>
                  <a:pt x="8446380" y="2002169"/>
                  <a:pt x="8446380" y="2087523"/>
                  <a:pt x="8406222" y="2154207"/>
                </a:cubicBezTo>
                <a:cubicBezTo>
                  <a:pt x="8406222" y="2154207"/>
                  <a:pt x="8406222" y="2154207"/>
                  <a:pt x="7785098" y="3223823"/>
                </a:cubicBezTo>
                <a:cubicBezTo>
                  <a:pt x="7747616" y="3293174"/>
                  <a:pt x="7672653" y="3335852"/>
                  <a:pt x="7595013" y="3335852"/>
                </a:cubicBezTo>
                <a:cubicBezTo>
                  <a:pt x="7595013" y="3335852"/>
                  <a:pt x="7595013" y="3335852"/>
                  <a:pt x="6355444" y="3335852"/>
                </a:cubicBezTo>
                <a:cubicBezTo>
                  <a:pt x="6275127" y="3335852"/>
                  <a:pt x="6202841" y="3293174"/>
                  <a:pt x="6162682" y="3223823"/>
                </a:cubicBezTo>
                <a:cubicBezTo>
                  <a:pt x="6162682" y="3223823"/>
                  <a:pt x="6162682" y="3223823"/>
                  <a:pt x="5544237" y="2154207"/>
                </a:cubicBezTo>
                <a:cubicBezTo>
                  <a:pt x="5504078" y="2087523"/>
                  <a:pt x="5504078" y="2002169"/>
                  <a:pt x="5544237" y="1935484"/>
                </a:cubicBezTo>
                <a:cubicBezTo>
                  <a:pt x="5544237" y="1935484"/>
                  <a:pt x="5544237" y="1935484"/>
                  <a:pt x="6162682" y="865869"/>
                </a:cubicBezTo>
                <a:cubicBezTo>
                  <a:pt x="6202841" y="796518"/>
                  <a:pt x="6275127" y="753840"/>
                  <a:pt x="6355444" y="753840"/>
                </a:cubicBezTo>
                <a:close/>
                <a:moveTo>
                  <a:pt x="0" y="0"/>
                </a:moveTo>
                <a:lnTo>
                  <a:pt x="6535339" y="0"/>
                </a:lnTo>
                <a:lnTo>
                  <a:pt x="6421432" y="196155"/>
                </a:lnTo>
                <a:cubicBezTo>
                  <a:pt x="6196056" y="584267"/>
                  <a:pt x="5928944" y="1044253"/>
                  <a:pt x="5612367" y="1589421"/>
                </a:cubicBezTo>
                <a:cubicBezTo>
                  <a:pt x="5490102" y="1815646"/>
                  <a:pt x="5245573" y="1954861"/>
                  <a:pt x="4992310" y="1954861"/>
                </a:cubicBezTo>
                <a:cubicBezTo>
                  <a:pt x="4992310" y="1954861"/>
                  <a:pt x="4992310" y="1954861"/>
                  <a:pt x="948847" y="1954861"/>
                </a:cubicBezTo>
                <a:cubicBezTo>
                  <a:pt x="686852" y="1954861"/>
                  <a:pt x="451057" y="1815646"/>
                  <a:pt x="320058" y="1589421"/>
                </a:cubicBezTo>
                <a:cubicBezTo>
                  <a:pt x="320058" y="1589421"/>
                  <a:pt x="320058" y="1589421"/>
                  <a:pt x="4048" y="1042874"/>
                </a:cubicBezTo>
                <a:lnTo>
                  <a:pt x="0" y="1035874"/>
                </a:lnTo>
                <a:close/>
              </a:path>
            </a:pathLst>
          </a:custGeom>
        </p:spPr>
      </p:pic>
    </p:spTree>
    <p:extLst>
      <p:ext uri="{BB962C8B-B14F-4D97-AF65-F5344CB8AC3E}">
        <p14:creationId xmlns:p14="http://schemas.microsoft.com/office/powerpoint/2010/main" val="45491194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35F507-B59D-32A5-A27E-85CF65E5DE8C}"/>
              </a:ext>
            </a:extLst>
          </p:cNvPr>
          <p:cNvSpPr>
            <a:spLocks noGrp="1"/>
          </p:cNvSpPr>
          <p:nvPr>
            <p:ph type="title"/>
          </p:nvPr>
        </p:nvSpPr>
        <p:spPr/>
        <p:txBody>
          <a:bodyPr/>
          <a:lstStyle/>
          <a:p>
            <a:pPr algn="ctr"/>
            <a:r>
              <a:rPr lang="nl-NL" dirty="0"/>
              <a:t>Inhoud </a:t>
            </a:r>
          </a:p>
        </p:txBody>
      </p:sp>
      <p:sp>
        <p:nvSpPr>
          <p:cNvPr id="3" name="Tijdelijke aanduiding voor inhoud 2">
            <a:extLst>
              <a:ext uri="{FF2B5EF4-FFF2-40B4-BE49-F238E27FC236}">
                <a16:creationId xmlns:a16="http://schemas.microsoft.com/office/drawing/2014/main" id="{D8CA9F88-D826-59BA-A6B5-E0F2D41E3EBA}"/>
              </a:ext>
            </a:extLst>
          </p:cNvPr>
          <p:cNvSpPr>
            <a:spLocks noGrp="1"/>
          </p:cNvSpPr>
          <p:nvPr>
            <p:ph idx="1"/>
          </p:nvPr>
        </p:nvSpPr>
        <p:spPr/>
        <p:txBody>
          <a:bodyPr/>
          <a:lstStyle/>
          <a:p>
            <a:r>
              <a:rPr lang="nl-NL" dirty="0"/>
              <a:t>Is het een prionziekte, virus, bacterie, schimmel of parasiet?</a:t>
            </a:r>
          </a:p>
          <a:p>
            <a:r>
              <a:rPr lang="nl-NL" dirty="0"/>
              <a:t>Wat is een prionziekte?</a:t>
            </a:r>
          </a:p>
          <a:p>
            <a:r>
              <a:rPr lang="nl-NL" dirty="0"/>
              <a:t>Bij welke diersoort komt ringworm voor?</a:t>
            </a:r>
          </a:p>
          <a:p>
            <a:r>
              <a:rPr lang="nl-NL" dirty="0"/>
              <a:t>Hoe vind besmetting plaats?</a:t>
            </a:r>
          </a:p>
          <a:p>
            <a:r>
              <a:rPr lang="nl-NL" dirty="0"/>
              <a:t>Welke verschijnselen geeft het bij dieren?</a:t>
            </a:r>
          </a:p>
          <a:p>
            <a:r>
              <a:rPr lang="nl-NL" dirty="0"/>
              <a:t>Welke verschijnselen geeft het bij mensen?</a:t>
            </a:r>
          </a:p>
          <a:p>
            <a:r>
              <a:rPr lang="nl-NL" dirty="0"/>
              <a:t>Feiten over ringworm!</a:t>
            </a:r>
          </a:p>
          <a:p>
            <a:endParaRPr lang="nl-NL" dirty="0"/>
          </a:p>
        </p:txBody>
      </p:sp>
    </p:spTree>
    <p:extLst>
      <p:ext uri="{BB962C8B-B14F-4D97-AF65-F5344CB8AC3E}">
        <p14:creationId xmlns:p14="http://schemas.microsoft.com/office/powerpoint/2010/main" val="3682568732"/>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74936B-5E10-2F87-A0BC-1C2B821B65D1}"/>
              </a:ext>
            </a:extLst>
          </p:cNvPr>
          <p:cNvSpPr>
            <a:spLocks noGrp="1"/>
          </p:cNvSpPr>
          <p:nvPr>
            <p:ph type="title"/>
          </p:nvPr>
        </p:nvSpPr>
        <p:spPr/>
        <p:txBody>
          <a:bodyPr>
            <a:normAutofit fontScale="90000"/>
          </a:bodyPr>
          <a:lstStyle/>
          <a:p>
            <a:r>
              <a:rPr lang="nl-NL" dirty="0"/>
              <a:t>Is het een prionziekte, virus, bacterie, schimmel of parasiet?</a:t>
            </a:r>
          </a:p>
        </p:txBody>
      </p:sp>
      <p:sp>
        <p:nvSpPr>
          <p:cNvPr id="3" name="Tijdelijke aanduiding voor inhoud 2">
            <a:extLst>
              <a:ext uri="{FF2B5EF4-FFF2-40B4-BE49-F238E27FC236}">
                <a16:creationId xmlns:a16="http://schemas.microsoft.com/office/drawing/2014/main" id="{BCE35210-2E9E-95B3-5621-A5AC4D84039D}"/>
              </a:ext>
            </a:extLst>
          </p:cNvPr>
          <p:cNvSpPr>
            <a:spLocks noGrp="1"/>
          </p:cNvSpPr>
          <p:nvPr>
            <p:ph idx="1"/>
          </p:nvPr>
        </p:nvSpPr>
        <p:spPr/>
        <p:txBody>
          <a:bodyPr/>
          <a:lstStyle/>
          <a:p>
            <a:r>
              <a:rPr lang="nl-NL" dirty="0"/>
              <a:t>Ringworm word door schimmels veroorzaakt. Het is aandoening die veroorzaakt wordt door schimmels, meestal van het geslacht Microsporum of Trichophyton.</a:t>
            </a:r>
          </a:p>
        </p:txBody>
      </p:sp>
    </p:spTree>
    <p:extLst>
      <p:ext uri="{BB962C8B-B14F-4D97-AF65-F5344CB8AC3E}">
        <p14:creationId xmlns:p14="http://schemas.microsoft.com/office/powerpoint/2010/main" val="390761432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BBA9F2-74D1-C583-4C50-1633FCFAAFDD}"/>
              </a:ext>
            </a:extLst>
          </p:cNvPr>
          <p:cNvSpPr>
            <a:spLocks noGrp="1"/>
          </p:cNvSpPr>
          <p:nvPr>
            <p:ph type="title"/>
          </p:nvPr>
        </p:nvSpPr>
        <p:spPr/>
        <p:txBody>
          <a:bodyPr>
            <a:normAutofit fontScale="90000"/>
          </a:bodyPr>
          <a:lstStyle/>
          <a:p>
            <a:r>
              <a:rPr lang="nl-NL" dirty="0"/>
              <a:t>Is het een prionziekte, virus, bacterie, </a:t>
            </a:r>
            <a:r>
              <a:rPr lang="nl-NL" dirty="0" err="1"/>
              <a:t>scimmel</a:t>
            </a:r>
            <a:r>
              <a:rPr lang="nl-NL" dirty="0"/>
              <a:t> of parasiet?</a:t>
            </a:r>
          </a:p>
        </p:txBody>
      </p:sp>
      <p:sp>
        <p:nvSpPr>
          <p:cNvPr id="3" name="Tijdelijke aanduiding voor inhoud 2">
            <a:extLst>
              <a:ext uri="{FF2B5EF4-FFF2-40B4-BE49-F238E27FC236}">
                <a16:creationId xmlns:a16="http://schemas.microsoft.com/office/drawing/2014/main" id="{745BDFE4-08F5-FD06-D2D4-DE7780F354A6}"/>
              </a:ext>
            </a:extLst>
          </p:cNvPr>
          <p:cNvSpPr>
            <a:spLocks noGrp="1"/>
          </p:cNvSpPr>
          <p:nvPr>
            <p:ph idx="1"/>
          </p:nvPr>
        </p:nvSpPr>
        <p:spPr/>
        <p:txBody>
          <a:bodyPr/>
          <a:lstStyle/>
          <a:p>
            <a:r>
              <a:rPr lang="nl-NL" dirty="0"/>
              <a:t>Prionziekten zijn ouderdomsziekten met symptomen als snel en in ernst toenemende dementie en bewegingsstoornissen. Dit komt door abnormale sponsachtige eiwitophopingen in de hersenen waardoor degeneratie van hersenweefsel optreedt.</a:t>
            </a:r>
          </a:p>
        </p:txBody>
      </p:sp>
    </p:spTree>
    <p:extLst>
      <p:ext uri="{BB962C8B-B14F-4D97-AF65-F5344CB8AC3E}">
        <p14:creationId xmlns:p14="http://schemas.microsoft.com/office/powerpoint/2010/main" val="584882750"/>
      </p:ext>
    </p:extLst>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400540-0775-4207-E0CD-218D8F8FEA15}"/>
              </a:ext>
            </a:extLst>
          </p:cNvPr>
          <p:cNvSpPr>
            <a:spLocks noGrp="1"/>
          </p:cNvSpPr>
          <p:nvPr>
            <p:ph type="title"/>
          </p:nvPr>
        </p:nvSpPr>
        <p:spPr/>
        <p:txBody>
          <a:bodyPr>
            <a:normAutofit/>
          </a:bodyPr>
          <a:lstStyle/>
          <a:p>
            <a:r>
              <a:rPr lang="nl-NL" dirty="0"/>
              <a:t>Bij welke diersoort komt ringworm voor?</a:t>
            </a:r>
          </a:p>
        </p:txBody>
      </p:sp>
      <p:sp>
        <p:nvSpPr>
          <p:cNvPr id="3" name="Tijdelijke aanduiding voor inhoud 2">
            <a:extLst>
              <a:ext uri="{FF2B5EF4-FFF2-40B4-BE49-F238E27FC236}">
                <a16:creationId xmlns:a16="http://schemas.microsoft.com/office/drawing/2014/main" id="{0937605A-3EEB-358A-D768-04BC96200B9D}"/>
              </a:ext>
            </a:extLst>
          </p:cNvPr>
          <p:cNvSpPr>
            <a:spLocks noGrp="1"/>
          </p:cNvSpPr>
          <p:nvPr>
            <p:ph idx="1"/>
          </p:nvPr>
        </p:nvSpPr>
        <p:spPr/>
        <p:txBody>
          <a:bodyPr/>
          <a:lstStyle/>
          <a:p>
            <a:r>
              <a:rPr lang="nl-NL" dirty="0"/>
              <a:t>Ringworm is een veel voorkomende schimmelinfectie bij mensen, honden, katten, konijnen en paarden. Op de huid vormen zich ongeveer 1cm grote, rode en ronde schilferige plekken, die soms gepaard gaan met jeuk. Soms zie je ook kale plekken of afgebroken haren.</a:t>
            </a:r>
          </a:p>
        </p:txBody>
      </p:sp>
    </p:spTree>
    <p:extLst>
      <p:ext uri="{BB962C8B-B14F-4D97-AF65-F5344CB8AC3E}">
        <p14:creationId xmlns:p14="http://schemas.microsoft.com/office/powerpoint/2010/main" val="25592744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8D09CF-3666-2191-F0F4-EE07216B5DD6}"/>
              </a:ext>
            </a:extLst>
          </p:cNvPr>
          <p:cNvSpPr>
            <a:spLocks noGrp="1"/>
          </p:cNvSpPr>
          <p:nvPr>
            <p:ph type="title"/>
          </p:nvPr>
        </p:nvSpPr>
        <p:spPr/>
        <p:txBody>
          <a:bodyPr/>
          <a:lstStyle/>
          <a:p>
            <a:r>
              <a:rPr lang="nl-NL" dirty="0"/>
              <a:t>Hoe vind besmetting plaats?</a:t>
            </a:r>
          </a:p>
        </p:txBody>
      </p:sp>
      <p:sp>
        <p:nvSpPr>
          <p:cNvPr id="3" name="Tijdelijke aanduiding voor inhoud 2">
            <a:extLst>
              <a:ext uri="{FF2B5EF4-FFF2-40B4-BE49-F238E27FC236}">
                <a16:creationId xmlns:a16="http://schemas.microsoft.com/office/drawing/2014/main" id="{9C4BAD06-9FC0-11EA-0939-BC00C93A8701}"/>
              </a:ext>
            </a:extLst>
          </p:cNvPr>
          <p:cNvSpPr>
            <a:spLocks noGrp="1"/>
          </p:cNvSpPr>
          <p:nvPr>
            <p:ph idx="1"/>
          </p:nvPr>
        </p:nvSpPr>
        <p:spPr/>
        <p:txBody>
          <a:bodyPr/>
          <a:lstStyle/>
          <a:p>
            <a:r>
              <a:rPr lang="nl-NL" dirty="0"/>
              <a:t>Aanraking </a:t>
            </a:r>
          </a:p>
          <a:p>
            <a:r>
              <a:rPr lang="nl-NL" dirty="0"/>
              <a:t>De infectie kan van dier naar mens overgedragen worden, maar ook van mens naar mens of van mens naar dier. De schimmelsporen kunnen vooral goed doordringen in een natte, enigszins verweekte of beschadigde huid. Dit kan ook via de omgeving. Bijvoorbeeld via paardendekens, zadels, borstels, de hondenmand of kleding.</a:t>
            </a:r>
          </a:p>
        </p:txBody>
      </p:sp>
    </p:spTree>
    <p:extLst>
      <p:ext uri="{BB962C8B-B14F-4D97-AF65-F5344CB8AC3E}">
        <p14:creationId xmlns:p14="http://schemas.microsoft.com/office/powerpoint/2010/main" val="321041708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C9C5FB-9834-9A58-0188-1A5EFAE1C9C8}"/>
              </a:ext>
            </a:extLst>
          </p:cNvPr>
          <p:cNvSpPr>
            <a:spLocks noGrp="1"/>
          </p:cNvSpPr>
          <p:nvPr>
            <p:ph type="title"/>
          </p:nvPr>
        </p:nvSpPr>
        <p:spPr/>
        <p:txBody>
          <a:bodyPr/>
          <a:lstStyle/>
          <a:p>
            <a:r>
              <a:rPr lang="nl-NL" dirty="0"/>
              <a:t>Welke verschijnselen geeft het bij dieren?</a:t>
            </a:r>
          </a:p>
        </p:txBody>
      </p:sp>
      <p:sp>
        <p:nvSpPr>
          <p:cNvPr id="3" name="Tijdelijke aanduiding voor inhoud 2">
            <a:extLst>
              <a:ext uri="{FF2B5EF4-FFF2-40B4-BE49-F238E27FC236}">
                <a16:creationId xmlns:a16="http://schemas.microsoft.com/office/drawing/2014/main" id="{97FAC8F9-B915-C304-976F-E6EA6F5F65E3}"/>
              </a:ext>
            </a:extLst>
          </p:cNvPr>
          <p:cNvSpPr>
            <a:spLocks noGrp="1"/>
          </p:cNvSpPr>
          <p:nvPr>
            <p:ph idx="1"/>
          </p:nvPr>
        </p:nvSpPr>
        <p:spPr/>
        <p:txBody>
          <a:bodyPr/>
          <a:lstStyle/>
          <a:p>
            <a:r>
              <a:rPr lang="nl-NL" dirty="0"/>
              <a:t>De typische ringworm-plekken zijn rood en rond en scherp begrensd. Vaak zijn er ook grauwe schubjes of korsten en treed er haaruitval op op de aangetaste plaatsen. Bij runderen en paarden is er meestal geen jeuk, bij honden katten wel. Vooral jonge dieren hebben er last van.</a:t>
            </a:r>
          </a:p>
        </p:txBody>
      </p:sp>
    </p:spTree>
    <p:extLst>
      <p:ext uri="{BB962C8B-B14F-4D97-AF65-F5344CB8AC3E}">
        <p14:creationId xmlns:p14="http://schemas.microsoft.com/office/powerpoint/2010/main" val="666391630"/>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DD90F6-C852-0DCD-2A67-259D74E63BFC}"/>
              </a:ext>
            </a:extLst>
          </p:cNvPr>
          <p:cNvSpPr>
            <a:spLocks noGrp="1"/>
          </p:cNvSpPr>
          <p:nvPr>
            <p:ph type="title"/>
          </p:nvPr>
        </p:nvSpPr>
        <p:spPr/>
        <p:txBody>
          <a:bodyPr/>
          <a:lstStyle/>
          <a:p>
            <a:r>
              <a:rPr lang="nl-NL" dirty="0"/>
              <a:t>Welke verschijnselen geeft het bij mensen?</a:t>
            </a:r>
          </a:p>
        </p:txBody>
      </p:sp>
      <p:sp>
        <p:nvSpPr>
          <p:cNvPr id="3" name="Tijdelijke aanduiding voor inhoud 2">
            <a:extLst>
              <a:ext uri="{FF2B5EF4-FFF2-40B4-BE49-F238E27FC236}">
                <a16:creationId xmlns:a16="http://schemas.microsoft.com/office/drawing/2014/main" id="{EF4222F9-2789-B2F0-A425-599B0615E3DB}"/>
              </a:ext>
            </a:extLst>
          </p:cNvPr>
          <p:cNvSpPr>
            <a:spLocks noGrp="1"/>
          </p:cNvSpPr>
          <p:nvPr>
            <p:ph idx="1"/>
          </p:nvPr>
        </p:nvSpPr>
        <p:spPr/>
        <p:txBody>
          <a:bodyPr/>
          <a:lstStyle/>
          <a:p>
            <a:r>
              <a:rPr lang="nl-NL" dirty="0"/>
              <a:t>De typische ringworm-plekken zijn rood en rond en worden steeds groter. De ringen zijn scherp begrensd, met een regelmatige uitbereiding aan de randen. Het randgebied is iets verheven, vertoont  roodheid, kan gaan schilferen en heeft soms kleine pukkeltjes.</a:t>
            </a:r>
          </a:p>
        </p:txBody>
      </p:sp>
    </p:spTree>
    <p:extLst>
      <p:ext uri="{BB962C8B-B14F-4D97-AF65-F5344CB8AC3E}">
        <p14:creationId xmlns:p14="http://schemas.microsoft.com/office/powerpoint/2010/main" val="1991950690"/>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4544A0-04F7-AFB0-7DE4-F2B3BE459DF1}"/>
              </a:ext>
            </a:extLst>
          </p:cNvPr>
          <p:cNvSpPr>
            <a:spLocks noGrp="1"/>
          </p:cNvSpPr>
          <p:nvPr>
            <p:ph type="title"/>
          </p:nvPr>
        </p:nvSpPr>
        <p:spPr/>
        <p:txBody>
          <a:bodyPr/>
          <a:lstStyle/>
          <a:p>
            <a:r>
              <a:rPr lang="nl-NL" dirty="0"/>
              <a:t>Feiten over ringworm!</a:t>
            </a:r>
          </a:p>
        </p:txBody>
      </p:sp>
      <p:sp>
        <p:nvSpPr>
          <p:cNvPr id="3" name="Tijdelijke aanduiding voor inhoud 2">
            <a:extLst>
              <a:ext uri="{FF2B5EF4-FFF2-40B4-BE49-F238E27FC236}">
                <a16:creationId xmlns:a16="http://schemas.microsoft.com/office/drawing/2014/main" id="{29A9B875-BA7C-2D47-C1E7-A0E14738F62B}"/>
              </a:ext>
            </a:extLst>
          </p:cNvPr>
          <p:cNvSpPr>
            <a:spLocks noGrp="1"/>
          </p:cNvSpPr>
          <p:nvPr>
            <p:ph idx="1"/>
          </p:nvPr>
        </p:nvSpPr>
        <p:spPr/>
        <p:txBody>
          <a:bodyPr/>
          <a:lstStyle/>
          <a:p>
            <a:r>
              <a:rPr lang="nl-NL" dirty="0"/>
              <a:t>Een andere naam voor ringworm is katrienewiel.</a:t>
            </a:r>
          </a:p>
          <a:p>
            <a:r>
              <a:rPr lang="nl-NL" dirty="0"/>
              <a:t>De aandoening word ook wel tinea capitis genoemd.</a:t>
            </a:r>
          </a:p>
          <a:p>
            <a:r>
              <a:rPr lang="nl-NL" dirty="0"/>
              <a:t>Het is geen worm en geen mijt.</a:t>
            </a:r>
          </a:p>
          <a:p>
            <a:pPr marL="0" indent="0">
              <a:buNone/>
            </a:pPr>
            <a:endParaRPr lang="nl-NL" dirty="0"/>
          </a:p>
        </p:txBody>
      </p:sp>
    </p:spTree>
    <p:extLst>
      <p:ext uri="{BB962C8B-B14F-4D97-AF65-F5344CB8AC3E}">
        <p14:creationId xmlns:p14="http://schemas.microsoft.com/office/powerpoint/2010/main" val="1950624416"/>
      </p:ext>
    </p:extLst>
  </p:cSld>
  <p:clrMapOvr>
    <a:masterClrMapping/>
  </p:clrMapOvr>
  <p:transition spd="slow">
    <p:wipe/>
  </p:transition>
</p:sld>
</file>

<file path=ppt/theme/theme1.xml><?xml version="1.0" encoding="utf-8"?>
<a:theme xmlns:a="http://schemas.openxmlformats.org/drawingml/2006/main" name="SwellVTI">
  <a:themeElements>
    <a:clrScheme name="Office">
      <a:dk1>
        <a:srgbClr val="000000"/>
      </a:dk1>
      <a:lt1>
        <a:srgbClr val="FFFFFF"/>
      </a:lt1>
      <a:dk2>
        <a:srgbClr val="1D242E"/>
      </a:dk2>
      <a:lt2>
        <a:srgbClr val="F2F1F1"/>
      </a:lt2>
      <a:accent1>
        <a:srgbClr val="4472C4"/>
      </a:accent1>
      <a:accent2>
        <a:srgbClr val="ED7D31"/>
      </a:accent2>
      <a:accent3>
        <a:srgbClr val="A3A3A3"/>
      </a:accent3>
      <a:accent4>
        <a:srgbClr val="CF9B00"/>
      </a:accent4>
      <a:accent5>
        <a:srgbClr val="5B9BD5"/>
      </a:accent5>
      <a:accent6>
        <a:srgbClr val="70AD47"/>
      </a:accent6>
      <a:hlink>
        <a:srgbClr val="D26012"/>
      </a:hlink>
      <a:folHlink>
        <a:srgbClr val="9A5879"/>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wellVTI" id="{8361A04D-931A-43DC-973B-1B0B1DD5DECC}" vid="{6DDB23E8-D18E-4BDA-98D6-324466149EBD}"/>
    </a:ext>
  </a:extLst>
</a:theme>
</file>

<file path=docProps/app.xml><?xml version="1.0" encoding="utf-8"?>
<Properties xmlns="http://schemas.openxmlformats.org/officeDocument/2006/extended-properties" xmlns:vt="http://schemas.openxmlformats.org/officeDocument/2006/docPropsVTypes">
  <TotalTime>0</TotalTime>
  <Words>392</Words>
  <Application>Microsoft Office PowerPoint</Application>
  <PresentationFormat>Breedbeeld</PresentationFormat>
  <Paragraphs>27</Paragraphs>
  <Slides>9</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9</vt:i4>
      </vt:variant>
    </vt:vector>
  </HeadingPairs>
  <TitlesOfParts>
    <vt:vector size="12" baseType="lpstr">
      <vt:lpstr>Arial</vt:lpstr>
      <vt:lpstr>Neue Haas Grotesk Text Pro</vt:lpstr>
      <vt:lpstr>SwellVTI</vt:lpstr>
      <vt:lpstr>Zoönosen  </vt:lpstr>
      <vt:lpstr>Inhoud </vt:lpstr>
      <vt:lpstr>Is het een prionziekte, virus, bacterie, schimmel of parasiet?</vt:lpstr>
      <vt:lpstr>Is het een prionziekte, virus, bacterie, scimmel of parasiet?</vt:lpstr>
      <vt:lpstr>Bij welke diersoort komt ringworm voor?</vt:lpstr>
      <vt:lpstr>Hoe vind besmetting plaats?</vt:lpstr>
      <vt:lpstr>Welke verschijnselen geeft het bij dieren?</vt:lpstr>
      <vt:lpstr>Welke verschijnselen geeft het bij mensen?</vt:lpstr>
      <vt:lpstr>Feiten over ringworm!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Zoönosen  </dc:title>
  <dc:creator>Nikki Rikkers</dc:creator>
  <cp:lastModifiedBy>Nikki Rikkers</cp:lastModifiedBy>
  <cp:revision>2</cp:revision>
  <dcterms:created xsi:type="dcterms:W3CDTF">2022-11-29T13:38:28Z</dcterms:created>
  <dcterms:modified xsi:type="dcterms:W3CDTF">2022-11-29T14:26:14Z</dcterms:modified>
</cp:coreProperties>
</file>